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1BBB-E5F7-45D9-9669-74C52C1987D6}" type="datetimeFigureOut">
              <a:rPr lang="fr-FR" smtClean="0"/>
              <a:t>24/09/2021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A3AD-C189-4735-9C59-531AEE012B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6683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1BBB-E5F7-45D9-9669-74C52C1987D6}" type="datetimeFigureOut">
              <a:rPr lang="fr-FR" smtClean="0"/>
              <a:t>24/09/2021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A3AD-C189-4735-9C59-531AEE012B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8913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1BBB-E5F7-45D9-9669-74C52C1987D6}" type="datetimeFigureOut">
              <a:rPr lang="fr-FR" smtClean="0"/>
              <a:t>24/09/2021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A3AD-C189-4735-9C59-531AEE012BDB}" type="slidenum">
              <a:rPr lang="fr-FR" smtClean="0"/>
              <a:t>‹N°›</a:t>
            </a:fld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522474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1BBB-E5F7-45D9-9669-74C52C1987D6}" type="datetimeFigureOut">
              <a:rPr lang="fr-FR" smtClean="0"/>
              <a:t>24/09/2021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A3AD-C189-4735-9C59-531AEE012B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60137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 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1BBB-E5F7-45D9-9669-74C52C1987D6}" type="datetimeFigureOut">
              <a:rPr lang="fr-FR" smtClean="0"/>
              <a:t>24/09/2021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A3AD-C189-4735-9C59-531AEE012BDB}" type="slidenum">
              <a:rPr lang="fr-FR" smtClean="0"/>
              <a:t>‹N°›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2829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rai ou fau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1BBB-E5F7-45D9-9669-74C52C1987D6}" type="datetimeFigureOut">
              <a:rPr lang="fr-FR" smtClean="0"/>
              <a:t>24/09/2021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A3AD-C189-4735-9C59-531AEE012B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38436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1BBB-E5F7-45D9-9669-74C52C1987D6}" type="datetimeFigureOut">
              <a:rPr lang="fr-FR" smtClean="0"/>
              <a:t>24/09/2021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A3AD-C189-4735-9C59-531AEE012B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43306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1BBB-E5F7-45D9-9669-74C52C1987D6}" type="datetimeFigureOut">
              <a:rPr lang="fr-FR" smtClean="0"/>
              <a:t>24/09/2021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A3AD-C189-4735-9C59-531AEE012B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4353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1BBB-E5F7-45D9-9669-74C52C1987D6}" type="datetimeFigureOut">
              <a:rPr lang="fr-FR" smtClean="0"/>
              <a:t>24/09/2021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A3AD-C189-4735-9C59-531AEE012B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6039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1BBB-E5F7-45D9-9669-74C52C1987D6}" type="datetimeFigureOut">
              <a:rPr lang="fr-FR" smtClean="0"/>
              <a:t>24/09/2021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A3AD-C189-4735-9C59-531AEE012B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8623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1BBB-E5F7-45D9-9669-74C52C1987D6}" type="datetimeFigureOut">
              <a:rPr lang="fr-FR" smtClean="0"/>
              <a:t>24/09/2021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A3AD-C189-4735-9C59-531AEE012B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6268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1BBB-E5F7-45D9-9669-74C52C1987D6}" type="datetimeFigureOut">
              <a:rPr lang="fr-FR" smtClean="0"/>
              <a:t>24/09/2021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A3AD-C189-4735-9C59-531AEE012B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1207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1BBB-E5F7-45D9-9669-74C52C1987D6}" type="datetimeFigureOut">
              <a:rPr lang="fr-FR" smtClean="0"/>
              <a:t>24/09/2021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A3AD-C189-4735-9C59-531AEE012B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14401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1BBB-E5F7-45D9-9669-74C52C1987D6}" type="datetimeFigureOut">
              <a:rPr lang="fr-FR" smtClean="0"/>
              <a:t>24/09/2021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A3AD-C189-4735-9C59-531AEE012B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0314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1BBB-E5F7-45D9-9669-74C52C1987D6}" type="datetimeFigureOut">
              <a:rPr lang="fr-FR" smtClean="0"/>
              <a:t>24/09/2021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A3AD-C189-4735-9C59-531AEE012B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4741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1BBB-E5F7-45D9-9669-74C52C1987D6}" type="datetimeFigureOut">
              <a:rPr lang="fr-FR" smtClean="0"/>
              <a:t>24/09/2021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EA3AD-C189-4735-9C59-531AEE012B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4732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61BBB-E5F7-45D9-9669-74C52C1987D6}" type="datetimeFigureOut">
              <a:rPr lang="fr-FR" smtClean="0"/>
              <a:t>24/09/2021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051EA3AD-C189-4735-9C59-531AEE012B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9734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763"/>
            <a:ext cx="12192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6707" y="485577"/>
            <a:ext cx="1944456" cy="464021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28513" y="1039067"/>
            <a:ext cx="72348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Segoe UI Emoji" panose="020B0502040204020203" pitchFamily="34" charset="0"/>
                <a:ea typeface="Segoe UI Emoji" panose="020B0502040204020203" pitchFamily="34" charset="0"/>
                <a:cs typeface="Tahoma" panose="020B0604030504040204" pitchFamily="34" charset="0"/>
              </a:rPr>
              <a:t>Le </a:t>
            </a:r>
            <a:r>
              <a:rPr lang="fr-FR" sz="3600" b="1" dirty="0" smtClean="0">
                <a:ln w="22225">
                  <a:solidFill>
                    <a:srgbClr val="C00000"/>
                  </a:solidFill>
                  <a:prstDash val="solid"/>
                </a:ln>
                <a:solidFill>
                  <a:srgbClr val="FF0000"/>
                </a:solidFill>
                <a:latin typeface="Segoe UI Emoji" panose="020B0502040204020203" pitchFamily="34" charset="0"/>
                <a:ea typeface="Segoe UI Emoji" panose="020B0502040204020203" pitchFamily="34" charset="0"/>
                <a:cs typeface="Tahoma" panose="020B0604030504040204" pitchFamily="34" charset="0"/>
              </a:rPr>
              <a:t>C</a:t>
            </a:r>
            <a:r>
              <a:rPr lang="fr-FR" sz="3600" b="1" dirty="0" smtClean="0">
                <a:ln w="22225">
                  <a:solidFill>
                    <a:srgbClr val="0070C0"/>
                  </a:solidFill>
                  <a:prstDash val="solid"/>
                </a:ln>
                <a:solidFill>
                  <a:srgbClr val="0070C0"/>
                </a:solidFill>
                <a:latin typeface="Segoe UI Emoji" panose="020B0502040204020203" pitchFamily="34" charset="0"/>
                <a:ea typeface="Segoe UI Emoji" panose="020B0502040204020203" pitchFamily="34" charset="0"/>
                <a:cs typeface="Tahoma" panose="020B0604030504040204" pitchFamily="34" charset="0"/>
              </a:rPr>
              <a:t>M</a:t>
            </a:r>
            <a:r>
              <a:rPr lang="fr-FR" sz="3600" b="1" dirty="0" smtClean="0">
                <a:ln w="22225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  <a:latin typeface="Segoe UI Emoji" panose="020B0502040204020203" pitchFamily="34" charset="0"/>
                <a:ea typeface="Segoe UI Emoji" panose="020B0502040204020203" pitchFamily="34" charset="0"/>
                <a:cs typeface="Tahoma" panose="020B0604030504040204" pitchFamily="34" charset="0"/>
              </a:rPr>
              <a:t>E</a:t>
            </a:r>
            <a:r>
              <a:rPr lang="fr-FR" sz="36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Segoe UI Emoji" panose="020B0502040204020203" pitchFamily="34" charset="0"/>
                <a:ea typeface="Segoe UI Emoji" panose="020B0502040204020203" pitchFamily="34" charset="0"/>
                <a:cs typeface="Tahoma" panose="020B0604030504040204" pitchFamily="34" charset="0"/>
              </a:rPr>
              <a:t>J de la ville de Meylan</a:t>
            </a:r>
            <a:endParaRPr lang="fr-FR" sz="36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Segoe UI Emoji" panose="020B0502040204020203" pitchFamily="34" charset="0"/>
              <a:ea typeface="Segoe UI Emoji" panose="020B0502040204020203" pitchFamily="34" charset="0"/>
              <a:cs typeface="Tahom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60779" y="2117085"/>
            <a:ext cx="87030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1. C'est un groupe de jeunes filles/garçons qui partagent, réfléchissent et réalisent des projets pour améliorer leur cadre de vie dans leur commune.</a:t>
            </a:r>
            <a:endParaRPr lang="fr-FR" sz="2000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43668" y="2970947"/>
            <a:ext cx="858710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 Cela permet de mieux connaitre ta commune et son fonctionnement, tu peux faire entendre ta voix et rencontrer les élus et le Maire.</a:t>
            </a:r>
            <a:endParaRPr lang="fr-FR" sz="2000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60779" y="3838719"/>
            <a:ext cx="84905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3. Pour cela tu dois être </a:t>
            </a:r>
            <a:r>
              <a:rPr lang="fr-FR" sz="2000" dirty="0" err="1" smtClean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meylanais</a:t>
            </a:r>
            <a:r>
              <a:rPr lang="fr-FR" sz="2000" dirty="0" smtClean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être en classe de 6è, 5è ou 4è, avoir un/une partenaire et rédiger une profession de foi.</a:t>
            </a:r>
            <a:endParaRPr lang="fr-FR" sz="2000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43668" y="4692581"/>
            <a:ext cx="909200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 smtClean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4. Si tu es intéressé alors renseigne toi sur le lien ci dessous :</a:t>
            </a:r>
          </a:p>
          <a:p>
            <a:r>
              <a:rPr lang="fr-FR" sz="2000" dirty="0">
                <a:solidFill>
                  <a:schemeClr val="accent2"/>
                </a:solidFill>
              </a:rPr>
              <a:t>https://view.genial.ly/614c86281ab0ec0dda2424fb/interactive-content-cmej</a:t>
            </a:r>
            <a:endParaRPr lang="fr-FR" sz="2000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60779" y="5565832"/>
            <a:ext cx="741658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dirty="0" smtClean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5. Présente toi au CMEJ, ou vote pour donner vie à tes </a:t>
            </a:r>
            <a:r>
              <a:rPr lang="fr-FR" sz="2000" dirty="0" smtClean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envies !</a:t>
            </a:r>
            <a:endParaRPr lang="fr-FR" sz="2000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15" name="Connecteur droit 14"/>
          <p:cNvCxnSpPr/>
          <p:nvPr/>
        </p:nvCxnSpPr>
        <p:spPr>
          <a:xfrm>
            <a:off x="528513" y="1641113"/>
            <a:ext cx="9022777" cy="3149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460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te">
  <a:themeElements>
    <a:clrScheme name="Facette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te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te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TM02900688[[fn=Facette]]</Template>
  <TotalTime>35</TotalTime>
  <Words>123</Words>
  <Application>Microsoft Office PowerPoint</Application>
  <PresentationFormat>Grand écran</PresentationFormat>
  <Paragraphs>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Arial</vt:lpstr>
      <vt:lpstr>Segoe UI Emoji</vt:lpstr>
      <vt:lpstr>Tahoma</vt:lpstr>
      <vt:lpstr>Trebuchet MS</vt:lpstr>
      <vt:lpstr>Wingdings 3</vt:lpstr>
      <vt:lpstr>Facette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Anaïs Santene</dc:creator>
  <cp:lastModifiedBy>CORRE Laetitia</cp:lastModifiedBy>
  <cp:revision>5</cp:revision>
  <dcterms:created xsi:type="dcterms:W3CDTF">2021-09-24T14:39:59Z</dcterms:created>
  <dcterms:modified xsi:type="dcterms:W3CDTF">2021-09-24T15:27:06Z</dcterms:modified>
</cp:coreProperties>
</file>